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601200" cy="12801600" type="A3"/>
  <p:notesSz cx="6858000" cy="9144000"/>
  <p:defaultTextStyle>
    <a:defPPr>
      <a:defRPr lang="ja-JP"/>
    </a:defPPr>
    <a:lvl1pPr marL="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28" y="64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50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6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2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2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47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59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9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08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0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31E1-B479-B84C-8A8B-137EE1869D8C}" type="datetimeFigureOut">
              <a:rPr kumimoji="1" lang="ja-JP" altLang="en-US" smtClean="0"/>
              <a:t>16/03/25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4C92-4A1B-7548-BE2F-28BA82894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4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736082" y="212983"/>
            <a:ext cx="8178669" cy="1957798"/>
          </a:xfrm>
          <a:prstGeom prst="roundRect">
            <a:avLst>
              <a:gd name="adj" fmla="val 103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r"/>
            <a:r>
              <a:rPr lang="ja-JP" altLang="en-US" sz="4800" dirty="0" smtClean="0">
                <a:solidFill>
                  <a:schemeClr val="bg1"/>
                </a:solidFill>
              </a:rPr>
              <a:t>食品リサイクル容器に</a:t>
            </a:r>
            <a:r>
              <a:rPr lang="en-US" altLang="ja-JP" sz="4800" dirty="0" smtClean="0">
                <a:solidFill>
                  <a:schemeClr val="bg1"/>
                </a:solidFill>
              </a:rPr>
              <a:t>  </a:t>
            </a:r>
          </a:p>
          <a:p>
            <a:pPr algn="r"/>
            <a:r>
              <a:rPr lang="ja-JP" altLang="en-US" sz="4800" dirty="0" smtClean="0">
                <a:solidFill>
                  <a:schemeClr val="bg1"/>
                </a:solidFill>
              </a:rPr>
              <a:t>入れてはいけないもの　　</a:t>
            </a:r>
            <a:r>
              <a:rPr lang="en-US" altLang="ja-JP" sz="4800" dirty="0" smtClean="0">
                <a:solidFill>
                  <a:schemeClr val="bg1"/>
                </a:solidFill>
              </a:rPr>
              <a:t>  </a:t>
            </a:r>
            <a:endParaRPr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16402" y="12057972"/>
            <a:ext cx="6968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accent2"/>
                </a:solidFill>
              </a:rPr>
              <a:t>ご協力よろしくお願いいたします</a:t>
            </a:r>
            <a:endParaRPr lang="ja-JP" altLang="en-US" sz="3600" dirty="0">
              <a:solidFill>
                <a:schemeClr val="accent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2" y="129412"/>
            <a:ext cx="2775535" cy="203568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71" y="6960763"/>
            <a:ext cx="1921691" cy="17469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703" y="7041403"/>
            <a:ext cx="2056320" cy="1621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01" y="7041964"/>
            <a:ext cx="2109488" cy="1585151"/>
          </a:xfrm>
          <a:prstGeom prst="rect">
            <a:avLst/>
          </a:prstGeom>
        </p:spPr>
      </p:pic>
      <p:pic>
        <p:nvPicPr>
          <p:cNvPr id="3" name="図 2" descr="shiryouka_illust_YOUJ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11" y="6742225"/>
            <a:ext cx="2292189" cy="2138789"/>
          </a:xfrm>
          <a:prstGeom prst="rect">
            <a:avLst/>
          </a:prstGeom>
        </p:spPr>
      </p:pic>
      <p:pic>
        <p:nvPicPr>
          <p:cNvPr id="6" name="図 5" descr="shiryouka_illust_TABAK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46" y="9786245"/>
            <a:ext cx="2784649" cy="2195268"/>
          </a:xfrm>
          <a:prstGeom prst="rect">
            <a:avLst/>
          </a:prstGeom>
        </p:spPr>
      </p:pic>
      <p:pic>
        <p:nvPicPr>
          <p:cNvPr id="12" name="図 11" descr="shiryouka_illust_NAPKI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89" y="9941582"/>
            <a:ext cx="2938327" cy="2196399"/>
          </a:xfrm>
          <a:prstGeom prst="rect">
            <a:avLst/>
          </a:prstGeom>
        </p:spPr>
      </p:pic>
      <p:pic>
        <p:nvPicPr>
          <p:cNvPr id="13" name="図 12" descr="shiryouka_illust_PL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31" y="9696606"/>
            <a:ext cx="3061273" cy="2441375"/>
          </a:xfrm>
          <a:prstGeom prst="rect">
            <a:avLst/>
          </a:prstGeom>
        </p:spPr>
      </p:pic>
      <p:pic>
        <p:nvPicPr>
          <p:cNvPr id="14" name="図 13" descr="shiryouka_illust_WRAP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80" y="9697330"/>
            <a:ext cx="2594040" cy="2161386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157047" y="6173040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卵のから・貝がら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2568190" y="6173040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魚のアラ・骨など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4979333" y="6173040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わりばし</a:t>
            </a:r>
          </a:p>
        </p:txBody>
      </p:sp>
      <p:sp>
        <p:nvSpPr>
          <p:cNvPr id="30" name="角丸四角形吹き出し 29"/>
          <p:cNvSpPr/>
          <p:nvPr/>
        </p:nvSpPr>
        <p:spPr>
          <a:xfrm>
            <a:off x="7390475" y="6173040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串・ようじ</a:t>
            </a:r>
          </a:p>
        </p:txBody>
      </p:sp>
      <p:sp>
        <p:nvSpPr>
          <p:cNvPr id="31" name="角丸四角形吹き出し 30"/>
          <p:cNvSpPr/>
          <p:nvPr/>
        </p:nvSpPr>
        <p:spPr>
          <a:xfrm>
            <a:off x="157047" y="9059534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タバコの吸いがら</a:t>
            </a:r>
          </a:p>
        </p:txBody>
      </p:sp>
      <p:sp>
        <p:nvSpPr>
          <p:cNvPr id="34" name="角丸四角形吹き出し 33"/>
          <p:cNvSpPr/>
          <p:nvPr/>
        </p:nvSpPr>
        <p:spPr>
          <a:xfrm>
            <a:off x="2568190" y="9059534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紙ナプキン</a:t>
            </a:r>
          </a:p>
        </p:txBody>
      </p:sp>
      <p:sp>
        <p:nvSpPr>
          <p:cNvPr id="37" name="角丸四角形吹き出し 36"/>
          <p:cNvSpPr/>
          <p:nvPr/>
        </p:nvSpPr>
        <p:spPr>
          <a:xfrm>
            <a:off x="4979333" y="9059534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プラ</a:t>
            </a:r>
            <a:r>
              <a:rPr lang="ja-JP" altLang="en-US" sz="2000" dirty="0" smtClean="0">
                <a:solidFill>
                  <a:schemeClr val="bg1"/>
                </a:solidFill>
              </a:rPr>
              <a:t>容器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7390475" y="9059534"/>
            <a:ext cx="2109488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ラップ・</a:t>
            </a:r>
            <a:r>
              <a:rPr lang="ja-JP" altLang="en-US" sz="2000" dirty="0" smtClean="0">
                <a:solidFill>
                  <a:schemeClr val="bg1"/>
                </a:solidFill>
              </a:rPr>
              <a:t>ビニール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482767" y="2783866"/>
            <a:ext cx="2660484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アルミはく</a:t>
            </a:r>
          </a:p>
        </p:txBody>
      </p:sp>
      <p:sp>
        <p:nvSpPr>
          <p:cNvPr id="47" name="角丸四角形吹き出し 46"/>
          <p:cNvSpPr/>
          <p:nvPr/>
        </p:nvSpPr>
        <p:spPr>
          <a:xfrm>
            <a:off x="3477549" y="2783866"/>
            <a:ext cx="2660484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ビンのふた</a:t>
            </a:r>
          </a:p>
        </p:txBody>
      </p:sp>
      <p:sp>
        <p:nvSpPr>
          <p:cNvPr id="48" name="角丸四角形吹き出し 47"/>
          <p:cNvSpPr/>
          <p:nvPr/>
        </p:nvSpPr>
        <p:spPr>
          <a:xfrm>
            <a:off x="6472332" y="2783866"/>
            <a:ext cx="2660484" cy="594843"/>
          </a:xfrm>
          <a:prstGeom prst="wedgeRoundRectCallout">
            <a:avLst>
              <a:gd name="adj1" fmla="val -22049"/>
              <a:gd name="adj2" fmla="val 883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ガラス片</a:t>
            </a:r>
          </a:p>
        </p:txBody>
      </p:sp>
      <p:pic>
        <p:nvPicPr>
          <p:cNvPr id="49" name="図 48" descr="shiryouka_illust_FOI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709"/>
            <a:ext cx="3270950" cy="2520325"/>
          </a:xfrm>
          <a:prstGeom prst="rect">
            <a:avLst/>
          </a:prstGeom>
        </p:spPr>
      </p:pic>
      <p:pic>
        <p:nvPicPr>
          <p:cNvPr id="50" name="図 49" descr="shiryouka_illust_FUT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44" y="3491961"/>
            <a:ext cx="2991078" cy="2412297"/>
          </a:xfrm>
          <a:prstGeom prst="rect">
            <a:avLst/>
          </a:prstGeom>
        </p:spPr>
      </p:pic>
      <p:pic>
        <p:nvPicPr>
          <p:cNvPr id="51" name="図 50" descr="shiryouka_illust_GLAS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11" y="3378709"/>
            <a:ext cx="3142867" cy="2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7423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49</Words>
  <Application>Microsoft Macintosh PowerPoint</Application>
  <PresentationFormat>A3 297x420 mm</PresentationFormat>
  <Paragraphs>14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kimiya</cp:lastModifiedBy>
  <cp:revision>23</cp:revision>
  <dcterms:created xsi:type="dcterms:W3CDTF">2016-03-21T06:31:56Z</dcterms:created>
  <dcterms:modified xsi:type="dcterms:W3CDTF">2016-03-25T09:05:13Z</dcterms:modified>
  <cp:category/>
</cp:coreProperties>
</file>